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60"/>
  </p:normalViewPr>
  <p:slideViewPr>
    <p:cSldViewPr>
      <p:cViewPr varScale="1">
        <p:scale>
          <a:sx n="120" d="100"/>
          <a:sy n="120" d="100"/>
        </p:scale>
        <p:origin x="136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988840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«</a:t>
            </a:r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Посмотри-ка, посмотри,</a:t>
            </a:r>
            <a:b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прилетели снегири!»</a:t>
            </a:r>
            <a:endParaRPr lang="ru-RU" sz="6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5616" y="4077072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Мастер-класс по изготовлению снегиря из вязальных ниток 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260648"/>
            <a:ext cx="67687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Областное государственное казенное учреждение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«Центр помощи семье и детям Молчановского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района»</a:t>
            </a:r>
          </a:p>
          <a:p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В рамках реализации проекта «Домашний </a:t>
            </a:r>
            <a:r>
              <a:rPr lang="ru-RU" sz="2400" b="1" dirty="0" err="1" smtClean="0">
                <a:solidFill>
                  <a:srgbClr val="002060"/>
                </a:solidFill>
                <a:latin typeface="Monotype Corsiva" pitchFamily="66" charset="0"/>
              </a:rPr>
              <a:t>микрореабилитационный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центр «Мы вместе» 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5517232"/>
            <a:ext cx="46602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Соловьева Ирина Владимировна, </a:t>
            </a:r>
          </a:p>
          <a:p>
            <a:r>
              <a:rPr lang="ru-RU" sz="2800" b="1" smtClean="0">
                <a:solidFill>
                  <a:srgbClr val="002060"/>
                </a:solidFill>
                <a:latin typeface="Monotype Corsiva" pitchFamily="66" charset="0"/>
              </a:rPr>
              <a:t>социальный </a:t>
            </a:r>
            <a:r>
              <a:rPr lang="ru-RU" sz="2800" b="1" smtClean="0">
                <a:solidFill>
                  <a:srgbClr val="002060"/>
                </a:solidFill>
                <a:latin typeface="Monotype Corsiva" pitchFamily="66" charset="0"/>
              </a:rPr>
              <a:t>педагог.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770" y="231855"/>
            <a:ext cx="853440" cy="859790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60648"/>
            <a:ext cx="719390" cy="7864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47525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Пришла зима, для кого-то она долгожданная, для кого-то тяжёлое время года.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Особенно тяжело зверям и птицам зимой. Мало еды, тепла и солнечного света. Огромными шапками укрыла зима деревья, а гроздья рябины словно мороженое в тарталетках висит на ветках. Для кого? Конечно для птиц.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Если присмотреться, то можно увидеть удивительных птиц, с красивыми красными грудками, которым не страшны зимние морозы.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Сегодня мы сами сделаем своих снегирей, которые будет жить у нас в Центре.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67268" y="1401484"/>
            <a:ext cx="5094240" cy="38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стер класс снегири\20181106_125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74" r="10587"/>
          <a:stretch>
            <a:fillRect/>
          </a:stretch>
        </p:blipFill>
        <p:spPr bwMode="auto">
          <a:xfrm>
            <a:off x="467544" y="1556792"/>
            <a:ext cx="3672408" cy="3201219"/>
          </a:xfrm>
          <a:prstGeom prst="rect">
            <a:avLst/>
          </a:prstGeom>
          <a:noFill/>
        </p:spPr>
      </p:pic>
      <p:pic>
        <p:nvPicPr>
          <p:cNvPr id="3077" name="Picture 5" descr="https://i.mycdn.me/i?r=AyH4iRPQ2q0otWIFepML2LxRTVtlD_2nCMYCg5pRCGTzY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60648"/>
            <a:ext cx="3560835" cy="518457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332656"/>
            <a:ext cx="47880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Мастер- класс для Вас        	проведут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941168"/>
            <a:ext cx="32015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Антипенко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itchFamily="66" charset="0"/>
              </a:rPr>
              <a:t>Карина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5517232"/>
            <a:ext cx="359265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Соловьева 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Ирина Владимировна</a:t>
            </a:r>
            <a:endParaRPr lang="ru-RU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стер класс снегири\20181106_125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5550"/>
          <a:stretch>
            <a:fillRect/>
          </a:stretch>
        </p:blipFill>
        <p:spPr bwMode="auto">
          <a:xfrm>
            <a:off x="4139952" y="3573016"/>
            <a:ext cx="4704522" cy="29797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404664"/>
            <a:ext cx="9144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Инструменты и материалы:</a:t>
            </a:r>
          </a:p>
          <a:p>
            <a:r>
              <a:rPr lang="ru-RU" sz="1000" b="1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0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плотный картон размером 12x9см.,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белые, чёрные, красные вязальные нитки, 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вата или салфетки, 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ножницы,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семечки подсолнечника , 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бусинки или 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itchFamily="66" charset="0"/>
              </a:rPr>
              <a:t>биссер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, 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клей -пистолет, 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ветки , гипс.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7" descr="Ð¡Ð½ÐµÐ³Ð¸ÑÑ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332656"/>
            <a:ext cx="1691680" cy="169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астер класс снегири\20181106_1238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1379" y="574804"/>
            <a:ext cx="3089316" cy="2316987"/>
          </a:xfrm>
          <a:prstGeom prst="rect">
            <a:avLst/>
          </a:prstGeom>
          <a:noFill/>
        </p:spPr>
      </p:pic>
      <p:pic>
        <p:nvPicPr>
          <p:cNvPr id="2051" name="Picture 3" descr="D:\мастер класс снегири\20181106_124729.jpg"/>
          <p:cNvPicPr>
            <a:picLocks noChangeAspect="1" noChangeArrowheads="1"/>
          </p:cNvPicPr>
          <p:nvPr/>
        </p:nvPicPr>
        <p:blipFill>
          <a:blip r:embed="rId3" cstate="print"/>
          <a:srcRect l="5556" r="35185"/>
          <a:stretch>
            <a:fillRect/>
          </a:stretch>
        </p:blipFill>
        <p:spPr bwMode="auto">
          <a:xfrm>
            <a:off x="437318" y="3645024"/>
            <a:ext cx="2389599" cy="30243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987824" y="188640"/>
            <a:ext cx="59046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Наматываем 30  витков чёрной нитью вокруг длинной стороны прямоугольника (12см.) . Если нитки тонкие, число витков надо увеличить пропорционально толщине. 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87824" y="4026456"/>
            <a:ext cx="399593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А теперь обмотаем вокруг короткой стороны (9 см.) 30 витков белой и  красной нити.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" name="Picture 7" descr="Ð¡Ð½ÐµÐ³Ð¸ÑÑ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869160"/>
            <a:ext cx="1691680" cy="169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астер класс снегири\20181106_124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7402"/>
          <a:stretch>
            <a:fillRect/>
          </a:stretch>
        </p:blipFill>
        <p:spPr bwMode="auto">
          <a:xfrm>
            <a:off x="1187624" y="476672"/>
            <a:ext cx="2775586" cy="2520280"/>
          </a:xfrm>
          <a:prstGeom prst="rect">
            <a:avLst/>
          </a:prstGeom>
          <a:noFill/>
        </p:spPr>
      </p:pic>
      <p:pic>
        <p:nvPicPr>
          <p:cNvPr id="4099" name="Picture 3" descr="D:\мастер класс снегири\20181106_124825.jpg"/>
          <p:cNvPicPr>
            <a:picLocks noChangeAspect="1" noChangeArrowheads="1"/>
          </p:cNvPicPr>
          <p:nvPr/>
        </p:nvPicPr>
        <p:blipFill>
          <a:blip r:embed="rId3" cstate="print"/>
          <a:srcRect r="13772"/>
          <a:stretch>
            <a:fillRect/>
          </a:stretch>
        </p:blipFill>
        <p:spPr bwMode="auto">
          <a:xfrm>
            <a:off x="5508104" y="486048"/>
            <a:ext cx="2808312" cy="2442641"/>
          </a:xfrm>
          <a:prstGeom prst="rect">
            <a:avLst/>
          </a:prstGeom>
          <a:noFill/>
        </p:spPr>
      </p:pic>
      <p:pic>
        <p:nvPicPr>
          <p:cNvPr id="6" name="Picture 2" descr="D:\мастер класс снегири\20181106_125024.jpg"/>
          <p:cNvPicPr>
            <a:picLocks noChangeAspect="1" noChangeArrowheads="1"/>
          </p:cNvPicPr>
          <p:nvPr/>
        </p:nvPicPr>
        <p:blipFill>
          <a:blip r:embed="rId4" cstate="print"/>
          <a:srcRect t="6920" b="14655"/>
          <a:stretch>
            <a:fillRect/>
          </a:stretch>
        </p:blipFill>
        <p:spPr bwMode="auto">
          <a:xfrm>
            <a:off x="1115616" y="4149080"/>
            <a:ext cx="4162409" cy="24482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43608" y="3068960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Разрезаем намотанные нитки с одной стороны пополам.  Откладываем пучки в сторону.</a:t>
            </a:r>
            <a:r>
              <a:rPr lang="ru-RU" sz="3200" dirty="0" smtClean="0">
                <a:latin typeface="Monotype Corsiva" pitchFamily="66" charset="0"/>
              </a:rPr>
              <a:t> 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8" name="Picture 7" descr="Ð¡Ð½ÐµÐ³Ð¸ÑÑ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4725144"/>
            <a:ext cx="1691680" cy="169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стер класс снегири\20181106_1252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04665"/>
            <a:ext cx="4320480" cy="32403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32040" y="1844824"/>
            <a:ext cx="34563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Белые нитки перевязываем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по середине пополам.</a:t>
            </a:r>
            <a:r>
              <a:rPr lang="ru-RU" dirty="0" smtClean="0"/>
              <a:t>  </a:t>
            </a:r>
            <a:endParaRPr lang="ru-RU" dirty="0"/>
          </a:p>
        </p:txBody>
      </p:sp>
      <p:pic>
        <p:nvPicPr>
          <p:cNvPr id="6" name="Picture 2" descr="ÐÐ Ð¿ÑÐ¸ÑÐµÐº Ð² Ð¸Ð½ÑÐµÑÐ½ÐµÑÐµ ÑÐ¶Ðµ Ð¼Ð½Ð¾Ð³Ð¾, Ð½Ð¾ Ð¿Ð¾ÐºÐ°Ð¶Ñ ÑÐ²Ð¾Ð¹ Ð²Ð°ÑÐ¸Ð°Ð½Ñ ÑÐ½ÐµÐ³Ð¸ÑÑ Ñ Ð±ÐµÐ»ÑÐ¼ Ð±ÑÑÑÐºÐ¾Ð¼. ÑÐ¾ÑÐ¾ 16"/>
          <p:cNvPicPr>
            <a:picLocks noChangeAspect="1" noChangeArrowheads="1"/>
          </p:cNvPicPr>
          <p:nvPr/>
        </p:nvPicPr>
        <p:blipFill>
          <a:blip r:embed="rId3" cstate="print"/>
          <a:srcRect l="15559"/>
          <a:stretch>
            <a:fillRect/>
          </a:stretch>
        </p:blipFill>
        <p:spPr bwMode="auto">
          <a:xfrm>
            <a:off x="5076056" y="3717032"/>
            <a:ext cx="3563888" cy="280831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429309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Сформируем из ваты или салфетки шар диаметром 3-4 см.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8" name="Picture 7" descr="Ð¡Ð½ÐµÐ³Ð¸ÑÑ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88640"/>
            <a:ext cx="1691680" cy="169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астер класс снегири\20181106_1253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0523"/>
          <a:stretch>
            <a:fillRect/>
          </a:stretch>
        </p:blipFill>
        <p:spPr bwMode="auto">
          <a:xfrm>
            <a:off x="179512" y="188640"/>
            <a:ext cx="3350377" cy="2808312"/>
          </a:xfrm>
          <a:prstGeom prst="rect">
            <a:avLst/>
          </a:prstGeom>
          <a:noFill/>
        </p:spPr>
      </p:pic>
      <p:pic>
        <p:nvPicPr>
          <p:cNvPr id="6147" name="Picture 3" descr="D:\мастер класс снегири\20181106_1254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412776"/>
            <a:ext cx="3131840" cy="2348880"/>
          </a:xfrm>
          <a:prstGeom prst="rect">
            <a:avLst/>
          </a:prstGeom>
          <a:noFill/>
        </p:spPr>
      </p:pic>
      <p:pic>
        <p:nvPicPr>
          <p:cNvPr id="6148" name="Picture 4" descr="D:\мастер класс снегири\20181106_1256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9611" y="3933056"/>
            <a:ext cx="3264362" cy="24482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3501008"/>
            <a:ext cx="4572000" cy="36625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Накладываем красный пучок на чёрный посредине. 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Соединяем концы пучков так, чтобы один подхватил другой "под ручку".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7" descr="Ð¡Ð½ÐµÐ³Ð¸ÑÑ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188640"/>
            <a:ext cx="1691680" cy="169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67944" y="260648"/>
            <a:ext cx="486003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Обхватываем красным пучком ватный шарик распределяя ниточки по всему животику птицы. Можно перехватить хвостик сзади ниточкой, но не обязательно. 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Чёрные нитки укладываем так, чтобы образовалась головка и спина. </a:t>
            </a:r>
            <a:b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Из белых  формируем бока – крылья.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2" name="Picture 4" descr="ÐÐ Ð¿ÑÐ¸ÑÐµÐº Ð² Ð¸Ð½ÑÐµÑÐ½ÐµÑÐµ ÑÐ¶Ðµ Ð¼Ð½Ð¾Ð³Ð¾, Ð½Ð¾ Ð¿Ð¾ÐºÐ°Ð¶Ñ ÑÐ²Ð¾Ð¹ Ð²Ð°ÑÐ¸Ð°Ð½Ñ ÑÐ½ÐµÐ³Ð¸ÑÑ Ñ Ð±ÐµÐ»ÑÐ¼ Ð±ÑÑÑÐºÐ¾Ð¼. ÑÐ¾ÑÐ¾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2489062" cy="1656184"/>
          </a:xfrm>
          <a:prstGeom prst="rect">
            <a:avLst/>
          </a:prstGeom>
          <a:noFill/>
        </p:spPr>
      </p:pic>
      <p:pic>
        <p:nvPicPr>
          <p:cNvPr id="7170" name="Picture 2" descr="D:\мастер класс снегири\20181106_12582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3456384" cy="2592288"/>
          </a:xfrm>
          <a:prstGeom prst="rect">
            <a:avLst/>
          </a:prstGeom>
          <a:noFill/>
        </p:spPr>
      </p:pic>
      <p:pic>
        <p:nvPicPr>
          <p:cNvPr id="7174" name="Picture 6" descr="http://xn-----8kchdcaefd4amydf6bbecm4a2cwfya.xn--p1ai/images/podelki/19032018_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5013176"/>
            <a:ext cx="2326316" cy="1656184"/>
          </a:xfrm>
          <a:prstGeom prst="rect">
            <a:avLst/>
          </a:prstGeom>
          <a:noFill/>
        </p:spPr>
      </p:pic>
      <p:pic>
        <p:nvPicPr>
          <p:cNvPr id="10" name="Picture 7" descr="Ð¡Ð½ÐµÐ³Ð¸ÑÑ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2928" y="5166320"/>
            <a:ext cx="1503040" cy="1503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мастер класс снегири\20181106_1308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176464" cy="3132348"/>
          </a:xfrm>
          <a:prstGeom prst="rect">
            <a:avLst/>
          </a:prstGeom>
          <a:noFill/>
        </p:spPr>
      </p:pic>
      <p:pic>
        <p:nvPicPr>
          <p:cNvPr id="8195" name="Picture 3" descr="D:\мастер класс снегири\20181106_131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152628" y="2992388"/>
            <a:ext cx="3995936" cy="299695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3573016"/>
            <a:ext cx="49685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Завязываем хвостик. Можно его немного подрезать. 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Вклеиваем клюв - семечку и глазки - бусинки или бисер, крупу. 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7" name="Picture 7" descr="Ð¡Ð½ÐµÐ³Ð¸ÑÑ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32656"/>
            <a:ext cx="1691680" cy="169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мастер класс снегири\20181106_2246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48514" y="704697"/>
            <a:ext cx="3552395" cy="2664296"/>
          </a:xfrm>
          <a:prstGeom prst="rect">
            <a:avLst/>
          </a:prstGeom>
          <a:noFill/>
        </p:spPr>
      </p:pic>
      <p:pic>
        <p:nvPicPr>
          <p:cNvPr id="9219" name="Picture 3" descr="D:\мастер класс снегири\20181107_1326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344226" y="3448862"/>
            <a:ext cx="3615276" cy="2711457"/>
          </a:xfrm>
          <a:prstGeom prst="rect">
            <a:avLst/>
          </a:prstGeom>
          <a:noFill/>
        </p:spPr>
      </p:pic>
      <p:pic>
        <p:nvPicPr>
          <p:cNvPr id="6" name="Picture 7" descr="Ð¡Ð½ÐµÐ³Ð¸ÑÑ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88640"/>
            <a:ext cx="1691680" cy="16916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131840" y="332656"/>
            <a:ext cx="457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Готовим для наших снегирей зимнее дерево.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С помощью клея-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пистолета  усаживаем  птичек на веточки.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437112"/>
            <a:ext cx="52565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И вот какая красота у нас получилась!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Нам очень нравится!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9064" y="1124744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Спасибо за внимание!</a:t>
            </a:r>
          </a:p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Желаем Вам творческих успехов!</a:t>
            </a:r>
            <a:endParaRPr lang="ru-RU" sz="4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5" name="Picture 7" descr="Ð¡Ð½ÐµÐ³Ð¸ÑÑ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852936"/>
            <a:ext cx="2771800" cy="27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242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Monotype Corsiva</vt:lpstr>
      <vt:lpstr>Тема Office</vt:lpstr>
      <vt:lpstr> «Посмотри-ка, посмотри, прилетели снегири!»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16</cp:revision>
  <dcterms:created xsi:type="dcterms:W3CDTF">2019-05-08T13:52:55Z</dcterms:created>
  <dcterms:modified xsi:type="dcterms:W3CDTF">2024-02-29T05:37:33Z</dcterms:modified>
</cp:coreProperties>
</file>